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258" r:id="rId5"/>
    <p:sldId id="300" r:id="rId6"/>
    <p:sldId id="301" r:id="rId7"/>
    <p:sldId id="289" r:id="rId8"/>
    <p:sldId id="290" r:id="rId9"/>
    <p:sldId id="285" r:id="rId10"/>
    <p:sldId id="287" r:id="rId11"/>
    <p:sldId id="288" r:id="rId12"/>
    <p:sldId id="29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a:t>
            </a:r>
            <a:r>
              <a:rPr lang="en-US" altLang="zh-CN" dirty="0"/>
              <a:t>K-mean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集群分析</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2"/>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這是一個</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1080</TotalTime>
  <Words>483</Words>
  <Application>Microsoft Macintosh PowerPoint</Application>
  <PresentationFormat>Widescreen</PresentationFormat>
  <Paragraphs>57</Paragraphs>
  <Slides>12</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148</cp:revision>
  <dcterms:created xsi:type="dcterms:W3CDTF">2015-08-18T02:51:41Z</dcterms:created>
  <dcterms:modified xsi:type="dcterms:W3CDTF">2020-08-31T15:39:01Z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